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</p:sldIdLst>
  <p:sldSz cx="10690225" cy="75628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96206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33880" y="4042080"/>
            <a:ext cx="96206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33880" y="404208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463720" y="404208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786480" y="97020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039440" y="97020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33880" y="404208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786480" y="404208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039440" y="404208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33880" y="970200"/>
            <a:ext cx="9620640" cy="588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962064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33880" y="171000"/>
            <a:ext cx="6944040" cy="264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33880" y="404208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3880" y="970200"/>
            <a:ext cx="9620640" cy="588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463720" y="404208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33880" y="4042080"/>
            <a:ext cx="96206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96206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33880" y="4042080"/>
            <a:ext cx="96206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33880" y="404208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463720" y="404208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786480" y="97020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039440" y="97020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33880" y="404208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786480" y="404208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039440" y="4042080"/>
            <a:ext cx="30974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962064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3880" y="171000"/>
            <a:ext cx="6944040" cy="264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33880" y="404208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463720" y="404208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US" sz="2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463720" y="970200"/>
            <a:ext cx="469476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33880" y="4042080"/>
            <a:ext cx="9620640" cy="280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33880" y="171000"/>
            <a:ext cx="6944040" cy="57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2400" spc="-1" strike="noStrike">
                <a:latin typeface="Arial"/>
              </a:rPr>
              <a:t>Click to edit the title text format</a:t>
            </a:r>
            <a:endParaRPr b="1" lang="en-US" sz="2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33880" y="970200"/>
            <a:ext cx="9620640" cy="588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3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DejaVu Sans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28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latin typeface="Arial"/>
                <a:ea typeface="DejaVu Sans"/>
              </a:rPr>
              <a:t>Second Outline Level</a:t>
            </a:r>
            <a:endParaRPr b="0" lang="en-US" sz="1600" spc="-1" strike="noStrike">
              <a:latin typeface="Arial"/>
            </a:endParaRPr>
          </a:p>
          <a:p>
            <a:pPr lvl="2" marL="1296000" indent="-288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DejaVu Sans"/>
              </a:rPr>
              <a:t>Third Outline Level</a:t>
            </a:r>
            <a:endParaRPr b="0" lang="en-US" sz="1600" spc="-1" strike="noStrike">
              <a:latin typeface="Arial"/>
            </a:endParaRPr>
          </a:p>
          <a:p>
            <a:pPr lvl="3" marL="1728000" indent="-216000">
              <a:spcBef>
                <a:spcPts val="13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latin typeface="Arial"/>
                <a:ea typeface="DejaVu Sans"/>
              </a:rPr>
              <a:t>Fourth Outline Level</a:t>
            </a:r>
            <a:endParaRPr b="0" lang="en-US" sz="1600" spc="-1" strike="noStrike">
              <a:latin typeface="Arial"/>
            </a:endParaRPr>
          </a:p>
          <a:p>
            <a:pPr lvl="4" marL="2160000" indent="-216000">
              <a:spcBef>
                <a:spcPts val="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DejaVu Sans"/>
              </a:rPr>
              <a:t>Fifth Outline Level</a:t>
            </a:r>
            <a:endParaRPr b="0" lang="en-US" sz="1600" spc="-1" strike="noStrike">
              <a:latin typeface="Arial"/>
            </a:endParaRPr>
          </a:p>
          <a:p>
            <a:pPr lvl="5" marL="2592000" indent="-216000">
              <a:spcBef>
                <a:spcPts val="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DejaVu Sans"/>
              </a:rPr>
              <a:t>Sixth Outline Level</a:t>
            </a:r>
            <a:endParaRPr b="0" lang="en-US" sz="1600" spc="-1" strike="noStrike">
              <a:latin typeface="Arial"/>
            </a:endParaRPr>
          </a:p>
          <a:p>
            <a:pPr lvl="6" marL="3024000" indent="-216000">
              <a:spcBef>
                <a:spcPts val="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  <a:ea typeface="DejaVu Sans"/>
              </a:rPr>
              <a:t>Seventh Outline Level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655800" y="7086600"/>
            <a:ext cx="3387960" cy="323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534240" y="7086600"/>
            <a:ext cx="2490120" cy="323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664040" y="7086600"/>
            <a:ext cx="2490120" cy="323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0296FAE-4377-4139-B8C7-0FD063677BD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34240" y="301680"/>
            <a:ext cx="961992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1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34240" y="1769400"/>
            <a:ext cx="9619920" cy="438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34240" y="6888960"/>
            <a:ext cx="249012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655800" y="6888960"/>
            <a:ext cx="338796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664040" y="6888960"/>
            <a:ext cx="249012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32B237F-997A-46AC-85F7-57690DF7D5D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rcRect l="0" t="20229" r="63905" b="51434"/>
          <a:stretch/>
        </p:blipFill>
        <p:spPr>
          <a:xfrm>
            <a:off x="360" y="1008360"/>
            <a:ext cx="2742840" cy="159984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rcRect l="0" t="19050" r="42853" b="52613"/>
          <a:stretch/>
        </p:blipFill>
        <p:spPr>
          <a:xfrm>
            <a:off x="2057400" y="1008360"/>
            <a:ext cx="4343040" cy="159984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rcRect l="0" t="19044" r="42853" b="48572"/>
          <a:stretch/>
        </p:blipFill>
        <p:spPr>
          <a:xfrm>
            <a:off x="6346440" y="1008000"/>
            <a:ext cx="4343040" cy="182844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4"/>
          <a:srcRect l="15037" t="19050" r="49616" b="40472"/>
          <a:stretch/>
        </p:blipFill>
        <p:spPr>
          <a:xfrm>
            <a:off x="1600200" y="3886560"/>
            <a:ext cx="2685960" cy="228564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5"/>
          <a:srcRect l="27816" t="19050" r="36090" b="28330"/>
          <a:stretch/>
        </p:blipFill>
        <p:spPr>
          <a:xfrm>
            <a:off x="6172560" y="3657600"/>
            <a:ext cx="2742840" cy="2971440"/>
          </a:xfrm>
          <a:prstGeom prst="rect">
            <a:avLst/>
          </a:prstGeom>
          <a:ln w="0"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533880" y="171000"/>
            <a:ext cx="694404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2400" spc="-1" strike="noStrike">
                <a:latin typeface="Arial"/>
              </a:rPr>
              <a:t>File, Select, View menu items in icn3d-edu</a:t>
            </a:r>
            <a:endParaRPr b="1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rcRect l="69916" t="20229" r="15042" b="35245"/>
          <a:stretch/>
        </p:blipFill>
        <p:spPr>
          <a:xfrm>
            <a:off x="8001360" y="3886200"/>
            <a:ext cx="1142640" cy="251424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rcRect l="42105" t="20236" r="21801" b="23098"/>
          <a:stretch/>
        </p:blipFill>
        <p:spPr>
          <a:xfrm>
            <a:off x="360" y="2093400"/>
            <a:ext cx="2742840" cy="320004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rcRect l="42848" t="19050" r="30080" b="20236"/>
          <a:stretch/>
        </p:blipFill>
        <p:spPr>
          <a:xfrm>
            <a:off x="2971800" y="2057760"/>
            <a:ext cx="2057040" cy="342864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rcRect l="42848" t="19044" r="30080" b="20242"/>
          <a:stretch/>
        </p:blipFill>
        <p:spPr>
          <a:xfrm>
            <a:off x="5258160" y="2057400"/>
            <a:ext cx="2057040" cy="3428640"/>
          </a:xfrm>
          <a:prstGeom prst="rect">
            <a:avLst/>
          </a:prstGeom>
          <a:ln w="0">
            <a:noFill/>
          </a:ln>
        </p:spPr>
      </p:pic>
      <p:sp>
        <p:nvSpPr>
          <p:cNvPr id="92" name="TextShape 1"/>
          <p:cNvSpPr txBox="1"/>
          <p:nvPr/>
        </p:nvSpPr>
        <p:spPr>
          <a:xfrm>
            <a:off x="534240" y="171000"/>
            <a:ext cx="6944040" cy="5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2400" spc="-1" strike="noStrike">
                <a:latin typeface="Arial"/>
              </a:rPr>
              <a:t>Style, Color, Analysis menu items in icn3d-edu</a:t>
            </a:r>
            <a:endParaRPr b="1" lang="en-US" sz="24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5"/>
          <a:srcRect l="57886" t="19044" r="9027" b="32384"/>
          <a:stretch/>
        </p:blipFill>
        <p:spPr>
          <a:xfrm>
            <a:off x="7772400" y="914400"/>
            <a:ext cx="25142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2022-07-13T17:12:28Z</dcterms:created>
  <dc:creator>Carsten Fortmann-Grote</dc:creator>
  <dc:description/>
  <dc:language>en-US</dc:language>
  <cp:lastModifiedBy>Carsten Fortmann-Grote</cp:lastModifiedBy>
  <dcterms:modified xsi:type="dcterms:W3CDTF">2022-07-13T17:37:13Z</dcterms:modified>
  <cp:revision>3</cp:revision>
  <dc:subject/>
  <dc:title>MPIEB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Benutzerdefiniert</vt:lpwstr>
  </property>
  <property fmtid="{D5CDD505-2E9C-101B-9397-08002B2CF9AE}" pid="3" name="Slides">
    <vt:r8>1</vt:r8>
  </property>
</Properties>
</file>